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5.8366474017898913</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5.9176452811253561</c:v>
                </c:pt>
                <c:pt idx="1">
                  <c:v>5.3978358349739519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6.6703125430676984</c:v>
                </c:pt>
                <c:pt idx="1">
                  <c:v>5.7596200660941959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5.8408219964226049</c:v>
                </c:pt>
                <c:pt idx="1">
                  <c:v>5.9910432809176539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7.4494732239820598</c:v>
                </c:pt>
                <c:pt idx="1">
                  <c:v>6.4702746785754641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8.0715104572819509</c:v>
                </c:pt>
                <c:pt idx="1">
                  <c:v>7.6428524243625322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5.2886167843211203</c:v>
                </c:pt>
                <c:pt idx="1">
                  <c:v>3.8524271736898479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9.227541754968188</c:v>
                </c:pt>
                <c:pt idx="1">
                  <c:v>9.3156288973448671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8.9214326357464326</c:v>
                </c:pt>
                <c:pt idx="1">
                  <c:v>9.0412804772031183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7.8672325670138159</c:v>
                </c:pt>
                <c:pt idx="1">
                  <c:v>7.6205118549638406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2.1523626931318369</c:v>
                </c:pt>
                <c:pt idx="1">
                  <c:v>0.8660901467505242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0.43000744129457225</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0.69519204285849012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0.19381434392759456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2.0233941467518122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0.19381434392759456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7.9515811594711217E-2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5.3377082273824072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0.6482556963753332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0.20226011895781504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2.1115668351845986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0.19114577624177187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6.3355865761973762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6.1015436549982223</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3.4024602840420748E-2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0.1327637407703337</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1.3860345448731426</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0.13276374077033459</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0.19124847089430475</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6.5991705991029601</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3.8437917122378096E-2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0.13812806419442314</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1.442037317411172</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0.13812806419442314</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0.4598711009466836</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5.5928021111441053</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3.9400777203550952E-2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0.11735345589963764</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1.2251533656205069</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0.11735345589963764</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0.20242427010311825</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4.7972711175360763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0.25212342844375524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0.11649083027822726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1.2161476769917456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8.9614674229956393E-2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7.4169307922097474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6.988880889616377</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0.13283579412982771</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0.17371918624397509</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1.8136035625715152</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0.1737191862439742</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0.35294001869088376</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5.521916175325722</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4.7049772429851089E-2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0.14216856567314817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1.4842195773838878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0.14216856567314817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0.36071667841058019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5.8523215888200752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0.18965267406113639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0.13852281256888066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1.4461584342187876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0.13852281256888066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0.14516178129632262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7.2718520195571372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0.30854390183739699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0.10802044119058785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1.1277180213051601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0.10802044119058785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0.28294051318346014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8.220865204067648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0.15089823760079391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0.14807985322019945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1.5459325774647299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0.14807985322020123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6.3530560957582694E-2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8.0774494603112963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8.6208249886611181</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0.31695713018893557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0.11824115856601303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1.2344208550271318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0.11824115856601303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0.1032004450344477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8.6208249886611181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3.6996376315358712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0.38166131560720595</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0.2215459124623802</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2.3129077726085945</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0.2215459124623802</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0.62326961487773858</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2.4566391862075911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4.6937732728667747E-2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2.2637521495595632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0.21683745521647246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0.47703833683260033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4.94263607686415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7.1718415147162542</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0.23039851297935598</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3.0562621670850181</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0.29274941203878324</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0.16313297600700949</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5.332052175417914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0.20836669150463916</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0.19068089798292753</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1.9906814173680027</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0.19068089798292664</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0.68395269574250062</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6.990115001922792E-2</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5.9160904771851284</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0.25770670269303242</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0.49597626673058137</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0.13827447498505396</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1.4435658252129224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0.13827447498505485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0.34687975401211801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8.4275925522473809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3.2648808134705458</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2.0763554679855911E-2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0.14023676699636201</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1.4640518743331079</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0.14023676699636223</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0.37816031209691481</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2.837946904809145</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2.7859621319801242E-3</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0.10363623477310901</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1.081947530723754</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0.10363623477310879</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0.37173247503804507</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0.49023727995903421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1.4201190096215579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0.44357128749613806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0.48895867843205121</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0.1363180238346049</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1.4231407538482168</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0.13631802383460512</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0.48895867843205121</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1.5610873837093031E-2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2.0937645364042958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1.7711699717957163E-2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1.4082526064759882</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0.13489193662372756</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0.48384345083159008</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2.6731736729614042E-2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3.6281518504424031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3.4299428921582997E-2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0.1580387872928819</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1.6499024307903283</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0.1580387872928819</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0.47491024064087917</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4.4702420720758989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0.13134660257057096</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1.7077982739456967</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0.16358444179391274</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6.8677965469450264E-2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5.1390605074699778</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4.283896697153585</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6.0424558441943201</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0.10646799261140405</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0.2098599312697198</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2.1909077933237082</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0.20985993126971891</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0.60611505140568234</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4.4841184828095777</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4.8792832277069209E-3</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0.15457863777268921</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1.613778962608535</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0.15457863777268877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0.2924169853152554</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4.0836749114975914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7.6156471752986556</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0.11431367928088676</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0.36622936453939392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0.10210200871023378</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1.0659304291382501</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7.941241984220504E-2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7.6370165478754402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8.5943740798214208E-2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0.37179284193244211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0.10365306461193224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1.0821232318440899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0.10365306461193136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0.17871654194399689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7.5942778027218711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6.4009364014812133</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0.31568235063437555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0.11874679546860012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1.2396996322752099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0.11874679546860012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0.42593249628394503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4.7783094572034557E-2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6.4009364014812133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2.9068555611341531</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1.7138137431405021E-4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0.20543164889982002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2.1446771560765185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0.20543164889982002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0.42532001418329024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2.9068555611341531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9.2952579862682683E-2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0.16967846827243882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1.7714190424446894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7.2861280770329273E-2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6.7392012753337784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3.3041948642613228E-2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0.12463080610437682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1.3011278652872296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0.12463080610437682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0.22510077091292668</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6.1835134792046809</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0.36378849141941405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0.176261508926574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1.7170586163767556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7.1705072060927142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0.14665454490943475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1.5320403517868826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0.14674916210904598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0.10082052980587264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7.9602179790326542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4.8740475539382544E-2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0.17345570343901873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1.7852527354757015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7.8654293596493314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0.49364566150476197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0.1609097353636173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1.6798747197563486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0.16090973536361908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0.25889755404948556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6.5401767498571894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7.0575444135272392E-3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1.0943624597051915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0.30510007173647224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3.1852012952960926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0.30510007173647224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0.26715068844746348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5.3978358349739519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0.24018991747552754</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0.17044075364642008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1.7793771931811726</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6.4431896486330409E-2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5.9910432809176539</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0.17142619906666923</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0.22266404206361656</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2.3245808863967987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0.17941738080640945</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5.7596200660941959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4.9510810378901482E-2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0.22892083466458857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2.3899009100322699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0.22892083466458679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0.65522290699679075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5.8382283137534117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0.40323465027633976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0.28768590064446631</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2.7952954817088269</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6.4702746785754641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0.17969940733634715</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0.6190553642298644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0.17258800716378708</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1.8017942140816325</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0.17258800716378708</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0.48393682893680356</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7.6428524243625322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0.24407748882823466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0.11905822137403543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1.2429508743733848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0.11905822137403632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0.15615003678619299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5.7979892815246714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0.26287731363344591</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0.26250116308798521</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2.7404747561212335</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0.26250116308798432</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0.23920431210501825</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3.8524271736898479</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8.8196492586674502E-2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0.13999466671716654</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1.3853036021217395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9.0412804772031183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9.8885670098143308E-3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0.39324883621965601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0.1096348354029093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1.1445720669529891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0.1096348354029093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0.18075353188444154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9.3156288973448671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6.0600849174032412E-2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0.18254126471668197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1.9057048053491359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5.4161285599583664E-2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7.6205118549638406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0.391685570566497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0.15098838891741884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1.5762972758978311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0.15098838891741906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0.54157976345974879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0.35834887235894275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0.8660901467505242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7.2220262933399564</c:v>
                </c:pt>
                <c:pt idx="1">
                  <c:v>5.332052175417914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7.3314089607108572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7.2217248317513896</c:v>
                </c:pt>
                <c:pt idx="1">
                  <c:v>6.7880495698178196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6.4163534946953087</c:v>
                </c:pt>
                <c:pt idx="1">
                  <c:v>5.7979892815246714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7.1669313889673543</c:v>
                </c:pt>
                <c:pt idx="1">
                  <c:v>6.1835134792046809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0.3166253121401521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0.11784681718719003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1.2303039871959758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0.11784681718719003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0.26170464920651426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6.7735839851829498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4.2789226332978947</c:v>
                </c:pt>
                <c:pt idx="1">
                  <c:v>4.6691429052414808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7.2063927415658613</c:v>
                </c:pt>
                <c:pt idx="1">
                  <c:v>6.3355865761973762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5.6249775379328328</c:v>
                </c:pt>
                <c:pt idx="1">
                  <c:v>5.3377082273824072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6.6255909755239362</c:v>
                </c:pt>
                <c:pt idx="1">
                  <c:v>5.5928021111441053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5.6655083829977464</c:v>
                </c:pt>
                <c:pt idx="1">
                  <c:v>4.7972711175360763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8.5698751945679472</c:v>
                </c:pt>
                <c:pt idx="1">
                  <c:v>8.220865204067648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7.9769738156627472</c:v>
                </c:pt>
                <c:pt idx="1">
                  <c:v>7.2718520195571372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6.5557398297518938</c:v>
                </c:pt>
                <c:pt idx="1">
                  <c:v>5.8523215888200752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6.0269629201087271</c:v>
                </c:pt>
                <c:pt idx="1">
                  <c:v>5.521916175325722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9.1780983983270872</c:v>
                </c:pt>
                <c:pt idx="1">
                  <c:v>8.0774494603112963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1.4005753442499245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0.13551504839147732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0.12225203760785774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6.7880495698178196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6.1988528618319094</c:v>
                </c:pt>
                <c:pt idx="1">
                  <c:v>4.94263607686415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4.413978346457383</c:v>
                </c:pt>
                <c:pt idx="1">
                  <c:v>2.4566391862075911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8.380123872565596</c:v>
                </c:pt>
                <c:pt idx="1">
                  <c:v>8.4275925522473809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6.7893166990011107</c:v>
                </c:pt>
                <c:pt idx="1">
                  <c:v>5.9160904771851284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5.0655832557175646</c:v>
                </c:pt>
                <c:pt idx="1">
                  <c:v>3.6281518504424031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2.7165133212829322</c:v>
                </c:pt>
                <c:pt idx="1">
                  <c:v>2.837946904809145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3.0503156582591409</c:v>
                </c:pt>
                <c:pt idx="1">
                  <c:v>2.0937645364042958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2.3170047015104731</c:v>
                </c:pt>
                <c:pt idx="1">
                  <c:v>1.4201190096215579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5.0752721094995241</c:v>
                </c:pt>
                <c:pt idx="1">
                  <c:v>4.4702420720758989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6.5420969652015399</c:v>
                </c:pt>
                <c:pt idx="1">
                  <c:v>5.1390605074699778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0.21981325896659021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0.1220014694155549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1.2736779647370913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0.12200146941555445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0.38990331411063828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4.6691429052414808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4.7535337075405533</c:v>
                </c:pt>
                <c:pt idx="1">
                  <c:v>4.0836749114975914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1">
                  <c:v>4.4841184828095777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8.0229423008870171</c:v>
                </c:pt>
                <c:pt idx="1">
                  <c:v>7.5942778027218711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8.1166928549068196</c:v>
                </c:pt>
                <c:pt idx="1">
                  <c:v>7.6370165478754402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6.8899588179139108</c:v>
                </c:pt>
                <c:pt idx="1">
                  <c:v>6.4009364014812133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3.0165243289718551</c:v>
                </c:pt>
                <c:pt idx="1">
                  <c:v>2.9068555611341531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8.0530995168086292</c:v>
                </c:pt>
                <c:pt idx="1">
                  <c:v>7.8654293596493314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6.9862950514112967</c:v>
                </c:pt>
                <c:pt idx="1">
                  <c:v>7.1705072060927142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7.7063006238670573</c:v>
                </c:pt>
                <c:pt idx="1">
                  <c:v>6.7392012753337784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5.6667168549592946</c:v>
                </c:pt>
                <c:pt idx="1">
                  <c:v>6.5401767498571894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831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R1A | Herefordshire and Worcestershire Health and 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831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R1A | Herefordshire and Worcestershire Health and 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831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R1A | Herefordshire and Worcestershire Health and 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831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R1A | Herefordshire and Worcestershire Health and 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50542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R1A | Herefordshire and Worcestershire Health and Care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Herefordshire and Worcestershire Health and Care NHS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95944487"/>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0452578"/>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Did the NHS mental health team give your family or carer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32622174"/>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60630578"/>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7178256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3279824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565380664"/>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120302159"/>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62644307"/>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9236846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73555966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646954347"/>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416107525"/>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99067679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798404"/>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218182410"/>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8742204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602879649"/>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6365624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998368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91309752"/>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2306926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822913519"/>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5033125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715932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683640319"/>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095212859"/>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342968254"/>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893986579"/>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007088295"/>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4463520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0832737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596085096"/>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578763725"/>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658040036"/>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851624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60018602"/>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650742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80865638"/>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50158897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993203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4911609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7796189"/>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871014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061091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229735000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3237056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45300128"/>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40673815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356247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761906499"/>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53360191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48028407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7081053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715625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433227120"/>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503951341"/>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917385142"/>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1871907962"/>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398176780"/>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637783052"/>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781532045"/>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00062312"/>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63825906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9229964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125754563"/>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208518087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209290900"/>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2013578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6697957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321503895"/>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2359566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511588129"/>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4066661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012395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55368950"/>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104959023"/>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8092442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563302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3474040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38771965"/>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2412777709"/>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2820253679"/>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06010549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166806010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902974171"/>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368491135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00688850"/>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293577608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855643339"/>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613908060"/>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887943670"/>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2928930871"/>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977822531"/>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31839412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4211522339"/>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35401246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949866572"/>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78404878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225039100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292263554"/>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53985816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3433527438"/>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1610758088"/>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3336810126"/>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67346616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381161576"/>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334310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48033762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274467432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344303791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2576349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62106511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7742891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24527647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409419305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11522947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20537273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51027864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29634303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01083409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60100799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60832585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50649648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59321880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3297719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60256954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26912057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36775878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54443260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10971740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429488475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258632706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29759753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6381087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9288073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5810393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90561105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99749553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76627643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154300153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77095709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6600985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76031178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364211909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40607924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244397890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209243132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542797949"/>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203025962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11174066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9378239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2482064016"/>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370728869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05535192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94623240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379561230"/>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52344591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416071939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35445389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37821268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29915405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412080684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422142423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409242527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27710230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69588260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844407957"/>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09695940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05389298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05524984"/>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715842515"/>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95903431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14211902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111260086"/>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995530314"/>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414419326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71607711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94178056"/>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9430441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79460181"/>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040895623"/>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64134933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R1A Herefordshire and Worcestershire Health and Care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91223081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709870921"/>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293435311"/>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504592696"/>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280301754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663770412"/>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42641502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890721740"/>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863026561"/>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18429753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60802199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781029705"/>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8984809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94146595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10937</Words>
  <Application>Microsoft Office PowerPoint</Application>
  <PresentationFormat>Widescreen</PresentationFormat>
  <Paragraphs>1446</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Herefordshire and Worcestershire Health and Care NHS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2025-03-21T17:28:03Z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